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9" r:id="rId5"/>
    <p:sldId id="268" r:id="rId6"/>
    <p:sldId id="265" r:id="rId7"/>
    <p:sldId id="266" r:id="rId8"/>
    <p:sldId id="257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60"/>
  </p:normalViewPr>
  <p:slideViewPr>
    <p:cSldViewPr snapToGrid="0">
      <p:cViewPr>
        <p:scale>
          <a:sx n="125" d="100"/>
          <a:sy n="125" d="100"/>
        </p:scale>
        <p:origin x="1668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1DFDD3-B480-51EA-EAFD-267C69E8E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E8C1611-0B80-8491-6E9A-D99E00B4EF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ED650FE-9782-2C6E-604D-5CCBC4113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2D5C85C-7CEB-1C53-E53C-E7BAAF632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83678B6-0782-C294-F29E-139388CBD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8503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EC280B-8445-F566-26A5-32CD58865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7386ABC-6354-4B5C-855D-BCAA930A5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75C3044-56F7-C1E0-23C8-7430F14D4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B7BEBB-2756-6FA0-CE9F-BA6EC6993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13FF8BE-1174-9FC6-FFD1-33EDF49CE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1092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5927DED-5157-7139-9B55-082DE8F7C7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5190D7B-3401-D1C1-7883-30CE2E0DB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AA0711-F316-3B62-9369-CB10674F3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FE28B5-9BA8-562E-D3E2-23FEAA24C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18F1EE-8A5B-F5C9-C3CF-CA5303F97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6165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76C8CC-7360-F33A-9E87-5AA274D42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40F0E5D-AC5E-DD2E-B1FF-6CE3D368C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0AB9DB-634A-8E48-8B62-E1414CB34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04A2EB-28E4-2B85-C550-FDD90334F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96AB621-2B6D-39E1-B2D5-4FF403D73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3618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776A57-CFAA-AFB4-7F03-DB36BCA99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01C65CA-A636-4728-2232-870A69770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074EE7D-BDC2-12E4-FE82-AD2220109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3F2983-E337-092F-F28B-8F8DFEAD1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621745-20ED-315E-F2EC-9AD48239D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735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BA18B3-D05A-54BF-6079-773949F8A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3B3673-99D1-2D98-1640-1D480D9DF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41F9F97-659F-5B35-93F8-5A4888328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635078B-9FC8-1C47-C816-D614FA9BC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90A8AF9-B8DC-78B3-F30A-196E9C581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EABAE7E-C5F7-E453-81DA-9B3E38EC4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884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D9DE7F-2693-4D40-E20E-00A43B2C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8327BD2-7988-4A0B-EEB7-1ED3052DCE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C73AAF2-758B-9D90-35BF-ADAAD9DCC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FC167CA-70C1-BF31-60F5-DC8E0C8414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1BD959F-2F1B-2A66-495A-694F603F3B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4099008-8230-6C26-115B-EAF14E706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FF79046-5603-5D64-6682-BC8A2B107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39CCDED-0E25-B86F-9255-DCBC89D20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1256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98453A-B883-6F0A-AC96-C2420261A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BC67C9F-022B-AA87-7381-B35938C57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D782A55-A8C8-394B-66E3-2599B7ECE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A1AE17D-3CC0-0715-F17E-2CF98869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2639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56E575D-3722-515E-D639-51D3549EA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FDFE796-B74C-3855-B6E7-406F7D063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1214723-D30B-3EBA-6326-2C7274EA3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949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F21394-7607-B80B-CC2B-4A682FB92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0BA3FE-E101-502D-1824-9E13CF767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51E2C1C-90FB-E12F-9DD3-4D4C4B3B52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E110076-F7A7-2E23-F273-BF7AB6821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30AC74-9C89-1C6A-6F2B-7ADDB3CEB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F388EF7-0DEC-AE4F-C4A9-EB376549B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301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154CA7-7B72-EE42-04BC-93470674F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48B11CD-D2E5-5784-F6B2-F42C703511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114F094-783B-AC74-8A18-AE8115F5D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D7D0AF9-BB13-C400-6FB3-0203E903A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7018C8B-86E2-0480-84B1-F8213A043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B55BB16-2B43-0A31-79F0-058477930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6688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9C1959B-3E20-04F4-7CD2-ABB9A361B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B5DEB8C-6619-E8C4-B424-1CB2A0490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69A2F7-2DE6-3D8D-E315-B619AC5AF9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5656F-7E33-4D95-8E60-298458F10EB7}" type="datetimeFigureOut">
              <a:rPr lang="zh-TW" altLang="en-US" smtClean="0"/>
              <a:t>2023/11/22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49B611-042E-781D-F253-4EACC2617A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FE2D11-3824-CA6C-75A3-AA23DCB55C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26837-280E-4AD1-8751-17E4CEF471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014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4CD8B6-5F27-150A-8BEA-19237F0029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HW3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B378949-CFDC-F7D2-031F-896ECFE956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B10907034 </a:t>
            </a:r>
            <a:r>
              <a:rPr lang="zh-TW" altLang="en-US" dirty="0"/>
              <a:t>王信舜</a:t>
            </a:r>
          </a:p>
        </p:txBody>
      </p:sp>
    </p:spTree>
    <p:extLst>
      <p:ext uri="{BB962C8B-B14F-4D97-AF65-F5344CB8AC3E}">
        <p14:creationId xmlns:p14="http://schemas.microsoft.com/office/powerpoint/2010/main" val="2414660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圖形 22">
            <a:extLst>
              <a:ext uri="{FF2B5EF4-FFF2-40B4-BE49-F238E27FC236}">
                <a16:creationId xmlns:a16="http://schemas.microsoft.com/office/drawing/2014/main" id="{543A1DEB-C8E4-2ADB-4FCC-2D0657B384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286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形 4">
            <a:extLst>
              <a:ext uri="{FF2B5EF4-FFF2-40B4-BE49-F238E27FC236}">
                <a16:creationId xmlns:a16="http://schemas.microsoft.com/office/drawing/2014/main" id="{0FA9DE0D-2C44-8A70-7091-6A53B1CAC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203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形 6">
            <a:extLst>
              <a:ext uri="{FF2B5EF4-FFF2-40B4-BE49-F238E27FC236}">
                <a16:creationId xmlns:a16="http://schemas.microsoft.com/office/drawing/2014/main" id="{4DA02015-ED38-4A53-71B7-C57246C7E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551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4C1C45-7FB9-8CEE-BF4E-B86A86ECD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Problem 1 (</a:t>
            </a:r>
            <a:r>
              <a:rPr lang="en-US" altLang="zh-TW" dirty="0" err="1"/>
              <a:t>RF_pulse_time</a:t>
            </a:r>
            <a:r>
              <a:rPr lang="en-US" altLang="zh-TW" dirty="0"/>
              <a:t> = 0)</a:t>
            </a:r>
            <a:endParaRPr lang="zh-TW" altLang="en-US" dirty="0"/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032EB5A2-5175-2965-1B54-D3C66ADA2049}"/>
              </a:ext>
            </a:extLst>
          </p:cNvPr>
          <p:cNvGrpSpPr/>
          <p:nvPr/>
        </p:nvGrpSpPr>
        <p:grpSpPr>
          <a:xfrm>
            <a:off x="1500250" y="1435299"/>
            <a:ext cx="9191500" cy="5048579"/>
            <a:chOff x="1863189" y="2302199"/>
            <a:chExt cx="9191500" cy="5048579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0D8307B-F372-6A61-CC3B-FDC149517277}"/>
                </a:ext>
              </a:extLst>
            </p:cNvPr>
            <p:cNvSpPr/>
            <p:nvPr/>
          </p:nvSpPr>
          <p:spPr>
            <a:xfrm>
              <a:off x="1863189" y="2302199"/>
              <a:ext cx="9191500" cy="5048579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CDD04B5E-2853-7F06-78F9-B17D5785CA5C}"/>
                </a:ext>
              </a:extLst>
            </p:cNvPr>
            <p:cNvSpPr txBox="1"/>
            <p:nvPr/>
          </p:nvSpPr>
          <p:spPr>
            <a:xfrm>
              <a:off x="1863189" y="2425831"/>
              <a:ext cx="9191500" cy="48013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def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Mz_Mxy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alpha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T2_star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empty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.shape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empty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.shape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temp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endPara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>
                  <a:solidFill>
                    <a:srgbClr val="4FC1FF"/>
                  </a:solidFill>
                  <a:effectLst/>
                  <a:latin typeface="Consolas" panose="020B0609020204030204" pitchFamily="49" charset="0"/>
                </a:rPr>
                <a:t>M0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endPara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for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in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enumerate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TW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if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temp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cos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alpha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pi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180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>
                  <a:solidFill>
                    <a:srgbClr val="4FC1FF"/>
                  </a:solidFill>
                  <a:effectLst/>
                  <a:latin typeface="Consolas" panose="020B0609020204030204" pitchFamily="49" charset="0"/>
                </a:rPr>
                <a:t>M0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sin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alpha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pi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180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TW" b="0" dirty="0" err="1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elif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%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temp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 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cos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alpha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pi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180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>
                  <a:solidFill>
                    <a:srgbClr val="4FC1FF"/>
                  </a:solidFill>
                  <a:effectLst/>
                  <a:latin typeface="Consolas" panose="020B0609020204030204" pitchFamily="49" charset="0"/>
                </a:rPr>
                <a:t>M0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sin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alpha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pi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180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TW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else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dirty="0">
                  <a:solidFill>
                    <a:srgbClr val="4FC1FF"/>
                  </a:solidFill>
                  <a:latin typeface="Consolas" panose="020B0609020204030204" pitchFamily="49" charset="0"/>
                </a:rPr>
                <a:t>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temp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exp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%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))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temp</a:t>
              </a:r>
              <a:endPara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4FC1FF"/>
                  </a:solidFill>
                  <a:effectLst/>
                  <a:latin typeface="Consolas" panose="020B0609020204030204" pitchFamily="49" charset="0"/>
                </a:rPr>
                <a:t>M0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exp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%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T2_star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return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endPara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2378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形 16">
            <a:extLst>
              <a:ext uri="{FF2B5EF4-FFF2-40B4-BE49-F238E27FC236}">
                <a16:creationId xmlns:a16="http://schemas.microsoft.com/office/drawing/2014/main" id="{3E82DD63-C500-DC1B-11BE-2D4DB8AA4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83731" y="-693827"/>
            <a:ext cx="7824538" cy="782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33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>
            <a:extLst>
              <a:ext uri="{FF2B5EF4-FFF2-40B4-BE49-F238E27FC236}">
                <a16:creationId xmlns:a16="http://schemas.microsoft.com/office/drawing/2014/main" id="{032EB5A2-5175-2965-1B54-D3C66ADA2049}"/>
              </a:ext>
            </a:extLst>
          </p:cNvPr>
          <p:cNvGrpSpPr/>
          <p:nvPr/>
        </p:nvGrpSpPr>
        <p:grpSpPr>
          <a:xfrm>
            <a:off x="0" y="-35361"/>
            <a:ext cx="12313920" cy="6893361"/>
            <a:chOff x="395451" y="2302199"/>
            <a:chExt cx="11492992" cy="6893361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0D8307B-F372-6A61-CC3B-FDC149517277}"/>
                </a:ext>
              </a:extLst>
            </p:cNvPr>
            <p:cNvSpPr/>
            <p:nvPr/>
          </p:nvSpPr>
          <p:spPr>
            <a:xfrm>
              <a:off x="395451" y="2302199"/>
              <a:ext cx="11492992" cy="689336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CDD04B5E-2853-7F06-78F9-B17D5785CA5C}"/>
                </a:ext>
              </a:extLst>
            </p:cNvPr>
            <p:cNvSpPr txBox="1"/>
            <p:nvPr/>
          </p:nvSpPr>
          <p:spPr>
            <a:xfrm>
              <a:off x="455903" y="3873734"/>
              <a:ext cx="11258296" cy="37856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4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def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flip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sz="2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t_pulse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sz="2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sz="2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x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sz="2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sz="2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empty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</a:t>
              </a:r>
              <a:r>
                <a:rPr lang="en-US" altLang="zh-TW" sz="2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.shape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sz="24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for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in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enumerate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sz="2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TW" sz="24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if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%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&lt;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t_pulse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sz="2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x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sz="2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sz="2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sin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sz="2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sz="2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pi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sz="2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zh-TW" sz="2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sz="2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altLang="zh-TW" sz="2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t_pulse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)) </a:t>
              </a:r>
              <a:r>
                <a:rPr lang="en-US" altLang="zh-TW" sz="2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%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))</a:t>
              </a:r>
            </a:p>
            <a:p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TW" sz="24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else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sz="2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x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sz="2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sz="2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endParaRPr lang="en-US" altLang="zh-TW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</a:p>
            <a:p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sz="24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return</a:t>
              </a:r>
              <a:r>
                <a:rPr lang="en-US" altLang="zh-TW" sz="2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sz="2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x</a:t>
              </a:r>
              <a:endParaRPr lang="en-US" altLang="zh-TW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endParaRPr lang="en-US" altLang="zh-TW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</p:txBody>
        </p: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E44F90F9-2FEE-2CB2-C797-E0A3C8A77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Problem 1 (</a:t>
            </a:r>
            <a:r>
              <a:rPr lang="en-US" altLang="zh-TW" dirty="0" err="1">
                <a:solidFill>
                  <a:schemeClr val="bg1"/>
                </a:solidFill>
              </a:rPr>
              <a:t>RF_pulse_time</a:t>
            </a:r>
            <a:r>
              <a:rPr lang="en-US" altLang="zh-TW" dirty="0">
                <a:solidFill>
                  <a:schemeClr val="bg1"/>
                </a:solidFill>
              </a:rPr>
              <a:t> </a:t>
            </a:r>
            <a:r>
              <a:rPr lang="en-US" altLang="zh-TW">
                <a:solidFill>
                  <a:schemeClr val="bg1"/>
                </a:solidFill>
              </a:rPr>
              <a:t>= 15ms)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724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>
            <a:extLst>
              <a:ext uri="{FF2B5EF4-FFF2-40B4-BE49-F238E27FC236}">
                <a16:creationId xmlns:a16="http://schemas.microsoft.com/office/drawing/2014/main" id="{032EB5A2-5175-2965-1B54-D3C66ADA2049}"/>
              </a:ext>
            </a:extLst>
          </p:cNvPr>
          <p:cNvGrpSpPr/>
          <p:nvPr/>
        </p:nvGrpSpPr>
        <p:grpSpPr>
          <a:xfrm>
            <a:off x="0" y="-35361"/>
            <a:ext cx="12748260" cy="7140938"/>
            <a:chOff x="395451" y="2302199"/>
            <a:chExt cx="11898376" cy="714093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0D8307B-F372-6A61-CC3B-FDC149517277}"/>
                </a:ext>
              </a:extLst>
            </p:cNvPr>
            <p:cNvSpPr/>
            <p:nvPr/>
          </p:nvSpPr>
          <p:spPr>
            <a:xfrm>
              <a:off x="395451" y="2302199"/>
              <a:ext cx="11492992" cy="689336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CDD04B5E-2853-7F06-78F9-B17D5785CA5C}"/>
                </a:ext>
              </a:extLst>
            </p:cNvPr>
            <p:cNvSpPr txBox="1"/>
            <p:nvPr/>
          </p:nvSpPr>
          <p:spPr>
            <a:xfrm>
              <a:off x="452347" y="2425831"/>
              <a:ext cx="11841480" cy="7017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def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Mz_Mxy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t_pulse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alpha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T2_star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empty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.shape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empty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.shape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temp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endPara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>
                  <a:solidFill>
                    <a:srgbClr val="4FC1FF"/>
                  </a:solidFill>
                  <a:effectLst/>
                  <a:latin typeface="Consolas" panose="020B0609020204030204" pitchFamily="49" charset="0"/>
                </a:rPr>
                <a:t>M0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endPara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for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in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enumerate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TW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if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temp</a:t>
              </a:r>
              <a:endPara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4FC1FF"/>
                  </a:solidFill>
                  <a:effectLst/>
                  <a:latin typeface="Consolas" panose="020B0609020204030204" pitchFamily="49" charset="0"/>
                </a:rPr>
                <a:t>M0</a:t>
              </a:r>
              <a:endPara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TW" b="0" dirty="0" err="1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elif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%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temp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TW" b="0" dirty="0" err="1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elif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%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&lt;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t_pulse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alpha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180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temp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cos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pi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t_pulse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))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%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>
                  <a:solidFill>
                    <a:srgbClr val="4FC1FF"/>
                  </a:solidFill>
                  <a:effectLst/>
                  <a:latin typeface="Consolas" panose="020B0609020204030204" pitchFamily="49" charset="0"/>
                </a:rPr>
                <a:t>M0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temp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sin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pi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t_pulse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))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%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TW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else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tmp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temp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cos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alpha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pi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180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tmp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exp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%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t_pulse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alpha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180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 )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T1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))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tmp</a:t>
              </a:r>
              <a:endPara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idx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4FC1FF"/>
                  </a:solidFill>
                  <a:effectLst/>
                  <a:latin typeface="Consolas" panose="020B0609020204030204" pitchFamily="49" charset="0"/>
                </a:rPr>
                <a:t>M0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np</a:t>
              </a:r>
              <a:r>
                <a:rPr lang="en-US" altLang="zh-TW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exp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tt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%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 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-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t_pulse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alpha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180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 )</a:t>
              </a:r>
              <a:r>
                <a:rPr lang="en-US" altLang="zh-TW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altLang="zh-TW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T2_star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</a:p>
            <a:p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TW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return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Mz</a:t>
              </a:r>
              <a:r>
                <a:rPr lang="en-US" altLang="zh-TW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TW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Mxy</a:t>
              </a:r>
              <a:endPara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9216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形 4">
            <a:extLst>
              <a:ext uri="{FF2B5EF4-FFF2-40B4-BE49-F238E27FC236}">
                <a16:creationId xmlns:a16="http://schemas.microsoft.com/office/drawing/2014/main" id="{B29C2F7E-14F5-80DD-DFC2-CF171DB37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7888" y="-662940"/>
            <a:ext cx="7896225" cy="789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38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形 4">
            <a:extLst>
              <a:ext uri="{FF2B5EF4-FFF2-40B4-BE49-F238E27FC236}">
                <a16:creationId xmlns:a16="http://schemas.microsoft.com/office/drawing/2014/main" id="{6EDD7EDA-30D4-F46E-56D9-777E4B7A7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36000" y="-691020"/>
            <a:ext cx="7920000" cy="79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61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形 4">
            <a:extLst>
              <a:ext uri="{FF2B5EF4-FFF2-40B4-BE49-F238E27FC236}">
                <a16:creationId xmlns:a16="http://schemas.microsoft.com/office/drawing/2014/main" id="{9600D364-CC10-896C-E3E7-27EBA76D4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08242" y="1118478"/>
            <a:ext cx="7375517" cy="553764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1038A73-CB0F-3CFE-116A-62C987747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Problem 2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FD2AB65-2F63-D388-65C8-A712148741E4}"/>
              </a:ext>
            </a:extLst>
          </p:cNvPr>
          <p:cNvSpPr txBox="1"/>
          <p:nvPr/>
        </p:nvSpPr>
        <p:spPr>
          <a:xfrm>
            <a:off x="7144491" y="4732368"/>
            <a:ext cx="145808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/>
              <a:t>TE = 5ms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95007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C5545A-4B70-F9CF-7875-12B4D04AF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Problem 3</a:t>
            </a:r>
            <a:endParaRPr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9A8A61D-0448-AE75-A275-505B79C0D2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01468"/>
              </p:ext>
            </p:extLst>
          </p:nvPr>
        </p:nvGraphicFramePr>
        <p:xfrm>
          <a:off x="520040" y="1795901"/>
          <a:ext cx="11151920" cy="40767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51958">
                  <a:extLst>
                    <a:ext uri="{9D8B030D-6E8A-4147-A177-3AD203B41FA5}">
                      <a16:colId xmlns:a16="http://schemas.microsoft.com/office/drawing/2014/main" val="1688519533"/>
                    </a:ext>
                  </a:extLst>
                </a:gridCol>
                <a:gridCol w="2524002">
                  <a:extLst>
                    <a:ext uri="{9D8B030D-6E8A-4147-A177-3AD203B41FA5}">
                      <a16:colId xmlns:a16="http://schemas.microsoft.com/office/drawing/2014/main" val="600434115"/>
                    </a:ext>
                  </a:extLst>
                </a:gridCol>
                <a:gridCol w="3318658">
                  <a:extLst>
                    <a:ext uri="{9D8B030D-6E8A-4147-A177-3AD203B41FA5}">
                      <a16:colId xmlns:a16="http://schemas.microsoft.com/office/drawing/2014/main" val="660832803"/>
                    </a:ext>
                  </a:extLst>
                </a:gridCol>
                <a:gridCol w="2257302">
                  <a:extLst>
                    <a:ext uri="{9D8B030D-6E8A-4147-A177-3AD203B41FA5}">
                      <a16:colId xmlns:a16="http://schemas.microsoft.com/office/drawing/2014/main" val="4162890992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TW" sz="2800" b="1" dirty="0"/>
                        <a:t> Pearson product-moment</a:t>
                      </a:r>
                      <a:r>
                        <a:rPr lang="zh-TW" altLang="en-US" sz="2800" b="1" dirty="0"/>
                        <a:t> </a:t>
                      </a:r>
                      <a:r>
                        <a:rPr lang="en-US" altLang="zh-TW" sz="2800" b="1" dirty="0"/>
                        <a:t>correlation coefficient</a:t>
                      </a:r>
                    </a:p>
                    <a:p>
                      <a:pPr algn="ctr"/>
                      <a:r>
                        <a:rPr lang="en-US" altLang="zh-TW" sz="2800" dirty="0"/>
                        <a:t>(between </a:t>
                      </a:r>
                      <a:r>
                        <a:rPr lang="en-US" altLang="zh-TW" sz="2800" b="1" dirty="0"/>
                        <a:t>volumes of the subcortical structures </a:t>
                      </a:r>
                      <a:r>
                        <a:rPr lang="en-US" altLang="zh-TW" sz="2800" dirty="0"/>
                        <a:t>and </a:t>
                      </a:r>
                      <a:r>
                        <a:rPr lang="en-US" altLang="zh-TW" sz="2800" b="1" dirty="0"/>
                        <a:t>age</a:t>
                      </a:r>
                      <a:r>
                        <a:rPr lang="en-US" altLang="zh-TW" sz="2800" dirty="0"/>
                        <a:t> of the subjects)</a:t>
                      </a:r>
                      <a:endParaRPr lang="zh-TW" altLang="en-US" sz="2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28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2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7751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Left Thalamus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b="1" dirty="0"/>
                        <a:t>-0.549</a:t>
                      </a:r>
                      <a:endParaRPr lang="zh-TW" alt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Right Thalamus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b="1" dirty="0"/>
                        <a:t>-0.491 </a:t>
                      </a:r>
                      <a:endParaRPr lang="zh-TW" alt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0736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>
                          <a:effectLst/>
                        </a:rPr>
                        <a:t>Left Caudate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-0.325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>
                          <a:effectLst/>
                        </a:rPr>
                        <a:t>Right Caudate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-0.200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6728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effectLst/>
                        </a:rPr>
                        <a:t>Left </a:t>
                      </a:r>
                      <a:r>
                        <a:rPr lang="en-US" altLang="zh-TW" sz="2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Putamen</a:t>
                      </a:r>
                      <a:endParaRPr lang="en-US" sz="2800" dirty="0">
                        <a:effectLst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-0.381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Right </a:t>
                      </a:r>
                      <a:r>
                        <a:rPr lang="en-US" altLang="zh-TW" sz="2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Putamen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-0.430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171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Left </a:t>
                      </a:r>
                      <a:r>
                        <a:rPr lang="en-US" altLang="zh-TW" sz="2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Pallidum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-0.329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Right </a:t>
                      </a:r>
                      <a:r>
                        <a:rPr lang="en-US" altLang="zh-TW" sz="2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Pallidum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-0.377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9564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Left </a:t>
                      </a:r>
                      <a:r>
                        <a:rPr lang="en-US" altLang="zh-TW" sz="2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Hippocampus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-0.280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Right </a:t>
                      </a:r>
                      <a:r>
                        <a:rPr lang="en-US" altLang="zh-TW" sz="2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Hippocampus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-0.242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Left </a:t>
                      </a:r>
                      <a:r>
                        <a:rPr lang="en-US" altLang="zh-TW" sz="2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Amygdala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-0.305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Left </a:t>
                      </a:r>
                      <a:r>
                        <a:rPr lang="en-US" altLang="zh-TW" sz="2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Amygdala</a:t>
                      </a:r>
                      <a:endParaRPr lang="zh-TW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/>
                        <a:t>-0.286</a:t>
                      </a:r>
                      <a:endParaRPr lang="zh-TW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8079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6244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692</Words>
  <Application>Microsoft Office PowerPoint</Application>
  <PresentationFormat>寬螢幕</PresentationFormat>
  <Paragraphs>83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Office 佈景主題</vt:lpstr>
      <vt:lpstr>HW3</vt:lpstr>
      <vt:lpstr>Problem 1 (RF_pulse_time = 0)</vt:lpstr>
      <vt:lpstr>PowerPoint 簡報</vt:lpstr>
      <vt:lpstr>Problem 1 (RF_pulse_time = 15ms)</vt:lpstr>
      <vt:lpstr>PowerPoint 簡報</vt:lpstr>
      <vt:lpstr>PowerPoint 簡報</vt:lpstr>
      <vt:lpstr>PowerPoint 簡報</vt:lpstr>
      <vt:lpstr>Problem 2</vt:lpstr>
      <vt:lpstr>Problem 3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HW3</dc:title>
  <dc:creator>王 信舜</dc:creator>
  <cp:lastModifiedBy>王 信舜</cp:lastModifiedBy>
  <cp:revision>45</cp:revision>
  <dcterms:created xsi:type="dcterms:W3CDTF">2023-11-21T15:14:31Z</dcterms:created>
  <dcterms:modified xsi:type="dcterms:W3CDTF">2023-11-21T19:34:55Z</dcterms:modified>
</cp:coreProperties>
</file>

<file path=docProps/thumbnail.jpeg>
</file>